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77" d="100"/>
          <a:sy n="77" d="100"/>
        </p:scale>
        <p:origin x="2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43E6A-2277-5DC3-E00D-2C5886AF2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E2BED-E046-E701-3B18-B10CC6C18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1F8D1-8122-AE9F-7364-303D470A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30DE5-6AFA-2220-0F31-6EC4075F4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73F61-B114-B9EF-C352-1A2B79939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6399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C1018-3575-BF5F-4755-3FB418E08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130C27-3369-DFF2-FA22-E77055ECF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6C866-3B31-82E4-35A6-3574FC945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482FD-44C6-CFC1-914B-F92B77450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51C7B-6EEA-D640-7A0B-E6F691AE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7934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70C64C-F536-60F9-5CFB-6FE0DA3E99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CF120F-A39D-1C4E-0B1C-A372D2E4B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30C13-765C-B1CB-6A4C-973999C3F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A4FCB-FF46-7322-8833-B6929E3F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EE98F-E67A-A764-B6FF-4FB8F2416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24163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4593B-7C57-DE75-5E4E-910AA8DA7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9FE98-58E3-C4CF-443C-B939D1B43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B9ACD-BE12-B277-329C-450E0E95C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E1B3D-7E8C-C86F-ED24-9187D74F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A0EEA-0575-0DDF-C407-0DBB0D640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068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2A2D1-833C-CE2D-D096-F68B3FF0D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EEE33-36AD-499A-B7F9-9C5982717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3B615-F62B-FA93-F5A2-3692B97B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0652F-E29E-395A-B7C6-3B9039777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3D6EB1-8AA6-F0DE-1425-72BA738E1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6651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3CA5F-E2D3-6085-9E3B-43611D74A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44BF7-D5A7-85C3-57C3-F8A504B9E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636C08-0746-4FB7-78FC-29C2344C0B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350753-A00F-C5C7-D519-DA3C36D75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4CE947-F278-6828-005C-AFD8193A2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EDE9F-F729-A00C-6546-F9DFCD285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9853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8A27B-251C-3432-A045-85F3D0E15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A1824-750C-4EB1-A6B3-521B8C03E8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2840D-E451-A75A-89EB-941F619623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17F745-E25D-3129-F442-702D643C59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D8449B-FC1A-C89B-2BB7-8B661714EB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B9F850-B34A-9E0A-D7D9-143AC796D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BFA234-56CA-7320-A721-D30E380C2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CEFA38-88C4-7B67-C4A3-C66C2F875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45632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6458F-C16E-3105-D22A-8873C93AA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CE367-B62D-F715-A0CE-E95A8DB5D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AC0199-5277-C2BB-EC4D-A13578D15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D5CD1D-AFBF-E88A-69D8-4C9175BCC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89372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2AD39C-92EB-8254-FBEE-6593A439E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8D3324-DF1B-8E54-45C2-E8D1155CE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7C5DD1-C37B-F7A8-A1C5-6DD134E8A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5000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B286B-4799-1D55-8966-CC12DB95A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CCDB7-1F24-3729-8CE3-692969C83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B0670D-284B-0D8E-6EF9-FB76A17C0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5F2F5-5B23-D01B-D708-E40A1EAD8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F8CD1-E4E1-CBA7-0105-1DDA0B63F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DCF36-AE81-6E34-DD76-8E37697AA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5843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6C390-D98E-531B-77FD-069B68D30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165BE-F60F-928F-1829-1CC98BA9AC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DA224D-084C-0144-C495-55D639B2B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D4DAFD-DCEB-9F98-494D-B1EC6EB25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2A8AA-221B-82E3-5D1E-79CABB80D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C5FB6-7BAF-0040-8FDE-B64C6756E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84736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7E49C2-4BC5-39A3-72DC-04543BD03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D07D5-0B52-4C76-9433-2312F510D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531B5-6F27-0B09-20CC-7DA5E140A2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6707B-0373-4908-8B96-165B73DF6E5A}" type="datetimeFigureOut">
              <a:rPr lang="en-DE" smtClean="0"/>
              <a:t>11/05/2023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714FB-641C-32AF-34AE-FA8A4BE813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71BCE-236A-AA9B-5948-7AF4FAAD5A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19EC1D-5FDF-4756-B552-53C50AEAB10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48905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3D99E60-7E91-446E-40BC-7A1D7C1608B8}"/>
              </a:ext>
            </a:extLst>
          </p:cNvPr>
          <p:cNvGrpSpPr/>
          <p:nvPr/>
        </p:nvGrpSpPr>
        <p:grpSpPr>
          <a:xfrm>
            <a:off x="3311842" y="1308100"/>
            <a:ext cx="5568315" cy="3996309"/>
            <a:chOff x="3311842" y="1308100"/>
            <a:chExt cx="5568315" cy="399630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FB3E7B9-D11F-5695-6A6B-EA2C2A046DA0}"/>
                </a:ext>
              </a:extLst>
            </p:cNvPr>
            <p:cNvSpPr/>
            <p:nvPr/>
          </p:nvSpPr>
          <p:spPr>
            <a:xfrm>
              <a:off x="3311842" y="1308100"/>
              <a:ext cx="5568315" cy="3996309"/>
            </a:xfrm>
            <a:prstGeom prst="rect">
              <a:avLst/>
            </a:prstGeom>
            <a:solidFill>
              <a:prstClr val="white"/>
            </a:solidFill>
          </p:spPr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8D6AB83-D1DB-026C-96CB-DCF1A7AB5100}"/>
                </a:ext>
              </a:extLst>
            </p:cNvPr>
            <p:cNvPicPr/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3311843" y="3397885"/>
              <a:ext cx="2542032" cy="190652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7943652-87AC-C9B1-8148-617E879DDE30}"/>
                </a:ext>
              </a:extLst>
            </p:cNvPr>
            <p:cNvPicPr/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6338125" y="3397885"/>
              <a:ext cx="2542032" cy="190652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AFDE8D9-FC1C-3356-1B3A-ADE5DF533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6367139" y="1308601"/>
              <a:ext cx="2513018" cy="190771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DBF588F-7409-EA1B-3F5C-44FC0289E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3311842" y="1308601"/>
              <a:ext cx="2512244" cy="1906524"/>
            </a:xfrm>
            <a:prstGeom prst="rect">
              <a:avLst/>
            </a:prstGeom>
          </p:spPr>
        </p:pic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4DFF4E6-2DA7-C698-B091-9F04AF74D8EB}"/>
                </a:ext>
              </a:extLst>
            </p:cNvPr>
            <p:cNvSpPr/>
            <p:nvPr/>
          </p:nvSpPr>
          <p:spPr>
            <a:xfrm>
              <a:off x="3311844" y="1688116"/>
              <a:ext cx="980410" cy="1116330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7C47F3D-C9C8-44FC-1B52-1AE94E1EFD26}"/>
                </a:ext>
              </a:extLst>
            </p:cNvPr>
            <p:cNvSpPr/>
            <p:nvPr/>
          </p:nvSpPr>
          <p:spPr>
            <a:xfrm rot="20120469">
              <a:off x="4143861" y="2985840"/>
              <a:ext cx="537108" cy="265430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DE18EC-48FF-72F7-8A85-71F88DCBF5DE}"/>
                </a:ext>
              </a:extLst>
            </p:cNvPr>
            <p:cNvSpPr/>
            <p:nvPr/>
          </p:nvSpPr>
          <p:spPr>
            <a:xfrm>
              <a:off x="4930206" y="1466813"/>
              <a:ext cx="875605" cy="1381760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54B6E80-5DA3-EFE0-2F07-0BA6545AF3BC}"/>
                </a:ext>
              </a:extLst>
            </p:cNvPr>
            <p:cNvSpPr/>
            <p:nvPr/>
          </p:nvSpPr>
          <p:spPr>
            <a:xfrm>
              <a:off x="7422950" y="1328606"/>
              <a:ext cx="792718" cy="571406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A1E45A2-CC0B-1B28-8FAC-DD7EB464C0BC}"/>
                </a:ext>
              </a:extLst>
            </p:cNvPr>
            <p:cNvSpPr/>
            <p:nvPr/>
          </p:nvSpPr>
          <p:spPr>
            <a:xfrm rot="727473">
              <a:off x="6748662" y="1975366"/>
              <a:ext cx="1186888" cy="629813"/>
            </a:xfrm>
            <a:prstGeom prst="ellipse">
              <a:avLst/>
            </a:prstGeom>
            <a:noFill/>
            <a:ln w="28575">
              <a:solidFill>
                <a:srgbClr val="FFFF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085185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DFA124D-B2B0-7693-EED2-769B7AB306A0}"/>
              </a:ext>
            </a:extLst>
          </p:cNvPr>
          <p:cNvSpPr/>
          <p:nvPr/>
        </p:nvSpPr>
        <p:spPr>
          <a:xfrm>
            <a:off x="3311842" y="2334577"/>
            <a:ext cx="5568315" cy="2188845"/>
          </a:xfrm>
          <a:prstGeom prst="rect">
            <a:avLst/>
          </a:prstGeom>
          <a:solidFill>
            <a:prstClr val="white"/>
          </a:solidFill>
        </p:spPr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6BA959E-3516-F684-14C0-0FA0FEFD5921}"/>
              </a:ext>
            </a:extLst>
          </p:cNvPr>
          <p:cNvGrpSpPr/>
          <p:nvPr/>
        </p:nvGrpSpPr>
        <p:grpSpPr>
          <a:xfrm>
            <a:off x="4820912" y="2334577"/>
            <a:ext cx="2541905" cy="1905635"/>
            <a:chOff x="4820912" y="2334577"/>
            <a:chExt cx="2541905" cy="190563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A84F657-CD76-14B2-7BB0-424844B127B7}"/>
                </a:ext>
              </a:extLst>
            </p:cNvPr>
            <p:cNvPicPr/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820912" y="2334577"/>
              <a:ext cx="2541905" cy="1905635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C839EBA-D156-C4D9-886C-A01ABC77012C}"/>
                </a:ext>
              </a:extLst>
            </p:cNvPr>
            <p:cNvCxnSpPr/>
            <p:nvPr/>
          </p:nvCxnSpPr>
          <p:spPr>
            <a:xfrm flipV="1">
              <a:off x="5925177" y="3503612"/>
              <a:ext cx="415925" cy="736600"/>
            </a:xfrm>
            <a:prstGeom prst="line">
              <a:avLst/>
            </a:prstGeom>
            <a:ln w="1905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8912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1BB86E6-DC55-3E0F-0054-540C0154EFA0}"/>
              </a:ext>
            </a:extLst>
          </p:cNvPr>
          <p:cNvGrpSpPr/>
          <p:nvPr/>
        </p:nvGrpSpPr>
        <p:grpSpPr>
          <a:xfrm>
            <a:off x="2960687" y="2513965"/>
            <a:ext cx="6270625" cy="1536191"/>
            <a:chOff x="2960687" y="2513965"/>
            <a:chExt cx="6270625" cy="153619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8B87B5-8E32-D194-BC0A-FB873D3E387F}"/>
                </a:ext>
              </a:extLst>
            </p:cNvPr>
            <p:cNvSpPr/>
            <p:nvPr/>
          </p:nvSpPr>
          <p:spPr>
            <a:xfrm>
              <a:off x="2960687" y="2513965"/>
              <a:ext cx="6270625" cy="1535671"/>
            </a:xfrm>
            <a:prstGeom prst="rect">
              <a:avLst/>
            </a:prstGeom>
            <a:solidFill>
              <a:prstClr val="white"/>
            </a:solidFill>
          </p:spPr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1F05347-7C81-3621-026D-9247E03C587F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83056" y="2513965"/>
              <a:ext cx="2048256" cy="153567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C248861-E09B-7A99-1145-3358E895C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76564" y="2514037"/>
              <a:ext cx="2048256" cy="1535671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F7CA41F-5139-1F71-4132-436E38E67B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80432" y="2586843"/>
              <a:ext cx="400050" cy="723900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9621BCE-8FCD-7052-1523-540B23ECD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60687" y="2513965"/>
              <a:ext cx="2048256" cy="1536191"/>
            </a:xfrm>
            <a:prstGeom prst="rect">
              <a:avLst/>
            </a:prstGeom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496FFA0-BC46-5E46-3DC1-9B0ABDEA2500}"/>
                </a:ext>
              </a:extLst>
            </p:cNvPr>
            <p:cNvSpPr/>
            <p:nvPr/>
          </p:nvSpPr>
          <p:spPr>
            <a:xfrm rot="5092451">
              <a:off x="3101759" y="3007787"/>
              <a:ext cx="1010502" cy="494913"/>
            </a:xfrm>
            <a:prstGeom prst="ellipse">
              <a:avLst/>
            </a:prstGeom>
            <a:noFill/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52684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 Shouran</dc:creator>
  <cp:lastModifiedBy>Ma Shouran</cp:lastModifiedBy>
  <cp:revision>1</cp:revision>
  <dcterms:created xsi:type="dcterms:W3CDTF">2023-05-11T15:57:52Z</dcterms:created>
  <dcterms:modified xsi:type="dcterms:W3CDTF">2023-05-11T15:57:53Z</dcterms:modified>
</cp:coreProperties>
</file>

<file path=docProps/thumbnail.jpeg>
</file>